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E91F-40ED-4153-A378-7E24F317B099}" type="datetimeFigureOut">
              <a:rPr lang="vi-VN" smtClean="0"/>
              <a:t>11/01/2022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3D016-9AA6-419E-B60C-7A05A83AAE6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67876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E91F-40ED-4153-A378-7E24F317B099}" type="datetimeFigureOut">
              <a:rPr lang="vi-VN" smtClean="0"/>
              <a:t>11/01/2022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3D016-9AA6-419E-B60C-7A05A83AAE6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51075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E91F-40ED-4153-A378-7E24F317B099}" type="datetimeFigureOut">
              <a:rPr lang="vi-VN" smtClean="0"/>
              <a:t>11/01/2022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3D016-9AA6-419E-B60C-7A05A83AAE6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8105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E91F-40ED-4153-A378-7E24F317B099}" type="datetimeFigureOut">
              <a:rPr lang="vi-VN" smtClean="0"/>
              <a:t>11/01/2022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3D016-9AA6-419E-B60C-7A05A83AAE6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97700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E91F-40ED-4153-A378-7E24F317B099}" type="datetimeFigureOut">
              <a:rPr lang="vi-VN" smtClean="0"/>
              <a:t>11/01/2022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3D016-9AA6-419E-B60C-7A05A83AAE6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54133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E91F-40ED-4153-A378-7E24F317B099}" type="datetimeFigureOut">
              <a:rPr lang="vi-VN" smtClean="0"/>
              <a:t>11/01/2022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3D016-9AA6-419E-B60C-7A05A83AAE6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86252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E91F-40ED-4153-A378-7E24F317B099}" type="datetimeFigureOut">
              <a:rPr lang="vi-VN" smtClean="0"/>
              <a:t>11/01/2022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3D016-9AA6-419E-B60C-7A05A83AAE6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19730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E91F-40ED-4153-A378-7E24F317B099}" type="datetimeFigureOut">
              <a:rPr lang="vi-VN" smtClean="0"/>
              <a:t>11/01/2022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3D016-9AA6-419E-B60C-7A05A83AAE6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86648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E91F-40ED-4153-A378-7E24F317B099}" type="datetimeFigureOut">
              <a:rPr lang="vi-VN" smtClean="0"/>
              <a:t>11/01/2022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3D016-9AA6-419E-B60C-7A05A83AAE6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45919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E91F-40ED-4153-A378-7E24F317B099}" type="datetimeFigureOut">
              <a:rPr lang="vi-VN" smtClean="0"/>
              <a:t>11/01/2022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3D016-9AA6-419E-B60C-7A05A83AAE6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09858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E91F-40ED-4153-A378-7E24F317B099}" type="datetimeFigureOut">
              <a:rPr lang="vi-VN" smtClean="0"/>
              <a:t>11/01/2022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3D016-9AA6-419E-B60C-7A05A83AAE6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00863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7E91F-40ED-4153-A378-7E24F317B099}" type="datetimeFigureOut">
              <a:rPr lang="vi-VN" smtClean="0"/>
              <a:t>11/01/2022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3D016-9AA6-419E-B60C-7A05A83AAE6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59362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00"/>
            <a:ext cx="12192000" cy="695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59872" y="2366631"/>
            <a:ext cx="781217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 NGHỊ TOÀN QUỐC</a:t>
            </a:r>
            <a:endParaRPr lang="vi-VN" sz="33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35298" y="5103872"/>
            <a:ext cx="6231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i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b="1" i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…), </a:t>
            </a:r>
            <a:r>
              <a:rPr lang="en-US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</a:t>
            </a:r>
            <a:r>
              <a:rPr lang="en-US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</a:t>
            </a:r>
            <a:r>
              <a:rPr lang="en-US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vi-VN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194" y="3065831"/>
            <a:ext cx="1130034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algn="ctr">
              <a:tabLst>
                <a:tab pos="109538" algn="l"/>
              </a:tabLst>
            </a:pPr>
            <a:r>
              <a:rPr lang="en-US" sz="3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 KẾT THI HÀNH LUẬT CÔNG CHỨNG</a:t>
            </a:r>
            <a:endParaRPr lang="vi-VN" sz="3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75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21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Minh Hiếu</dc:creator>
  <cp:lastModifiedBy>Admin</cp:lastModifiedBy>
  <cp:revision>8</cp:revision>
  <dcterms:created xsi:type="dcterms:W3CDTF">2022-01-11T06:49:43Z</dcterms:created>
  <dcterms:modified xsi:type="dcterms:W3CDTF">2022-01-11T07:35:37Z</dcterms:modified>
</cp:coreProperties>
</file>